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0" r:id="rId3"/>
    <p:sldId id="261" r:id="rId4"/>
    <p:sldId id="262" r:id="rId5"/>
    <p:sldId id="263" r:id="rId6"/>
    <p:sldId id="264" r:id="rId7"/>
    <p:sldId id="30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737" autoAdjust="0"/>
  </p:normalViewPr>
  <p:slideViewPr>
    <p:cSldViewPr>
      <p:cViewPr varScale="1">
        <p:scale>
          <a:sx n="65" d="100"/>
          <a:sy n="65" d="100"/>
        </p:scale>
        <p:origin x="-123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91E53-3520-4876-9235-A431D3D5159F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4F13F-0B10-4B37-A45A-C4D0B4C0B039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3F15F-40CB-499B-B2B0-847F1B5B230D}" type="datetimeFigureOut">
              <a:rPr lang="es-ES_tradnl" smtClean="0"/>
              <a:pPr/>
              <a:t>09/03/2016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34D90-08E7-4E9E-9026-A7CCAD5EAD47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0" y="6165304"/>
            <a:ext cx="721520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857356" y="1500174"/>
            <a:ext cx="595500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CONVENIO </a:t>
            </a:r>
            <a:endParaRPr lang="es-ES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  <a:p>
            <a:r>
              <a:rPr lang="es-E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100/2014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2428868"/>
            <a:ext cx="89297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 algn="ctr"/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PROTOCOLO DE SEGURIDAD</a:t>
            </a:r>
            <a:endParaRPr lang="es-ES_tradnl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s-ES_tradnl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CDALP-GAMLP</a:t>
            </a:r>
          </a:p>
        </p:txBody>
      </p:sp>
      <p:pic>
        <p:nvPicPr>
          <p:cNvPr id="11" name="10 Imagen" descr="Imagen relacionad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214290"/>
            <a:ext cx="3724275" cy="120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Firma de Convenio entre Aljomar y la Fundación General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4071942"/>
            <a:ext cx="392909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ADMIN\Escritorio\123\A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14290"/>
            <a:ext cx="3409950" cy="1343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0" y="6137920"/>
            <a:ext cx="628651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500042"/>
            <a:ext cx="9144000" cy="55707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ANTECEDENTES</a:t>
            </a:r>
            <a:endParaRPr lang="es-ES_tradnl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 </a:t>
            </a:r>
          </a:p>
          <a:p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         *   CONTINUAS OBSERVACIONES Y RECHAZOS POR PARTE DE LOS TÉCNICOS                            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MUNICIPALES ENCARGADOS DE PROCESAR LA APROBACIÓN DE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EDIFICACIONES.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*   POR CARECER DE REVISIÓN Y REGISTROS DE LOS PROYECTOS , NO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CONTABAN  PROYECCIÓN NI RESGUARDO DE LA PROPIEDAD INTELECTUAL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DE SU AUTORÍA.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IMPLEMENTADO EN EL GAMLP DURANTE LA GESTIÓN 2012 CONCLUYO EN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RETIRAR  EL REQUISITO DE VISADO.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EN APLICACIÓN DE LA LEY DE USO DE SUELOS URBANOS (LUSU), UN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CONVENIO INTERINSTITUCIONAL ENTRE EL COLEGIO DEPARTAMENTAL DE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ARQUITECTOS  DE LA PAZ (CDALP) Y EL GOBIERNO SE HA ACORDADO UN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UN PROTOCOLO DE SEGURIDAD, SE BUSCA:</a:t>
            </a:r>
          </a:p>
          <a:p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026" name="Picture 2" descr="C:\Documents and Settings\ADMIN\Escritorio\convenios\A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290"/>
            <a:ext cx="1335999" cy="164307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Escritorio\convenios\A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14290"/>
            <a:ext cx="1714488" cy="1714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90207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1571612"/>
            <a:ext cx="9144000" cy="36625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</a:t>
            </a:r>
          </a:p>
          <a:p>
            <a:endParaRPr lang="es-ES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-    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ESTABLECER LAS RESPONSABILIDADES POR EL EJERCICIO      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PROFESIONAL EN EL CAMPO DE LA ARQUITECTURA Y EL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URBANISMO.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-     FORTALECER E IMPLEMENTAR LA ORGANIZACIÓN DE UN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SISTEMA DE CONTROL DE LOS PROYECTOS ELABORADOS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POR LOS PROFESIONALES ARQUITECTOS.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buFontTx/>
              <a:buChar char="-"/>
            </a:pPr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2050" name="Picture 2" descr="C:\Documents and Settings\ADMIN\Escritorio\convenios\C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0"/>
            <a:ext cx="2857500" cy="2143125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Escritorio\convenios\C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429132"/>
            <a:ext cx="3173413" cy="17494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90207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 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627784" y="1412776"/>
            <a:ext cx="518457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0" y="1785926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MARCO LEGAL</a:t>
            </a:r>
            <a:endParaRPr lang="es-ES_tradnl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s-ES_tradnl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        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	 * LEY 1373 DE 13 DE NOVIEMBRE DE 1992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   * LEY MARCO DE AUTONOMÍAS Y DESCENTRALIZACIÓN “ ANDRÉS IBÁÑEZ”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    * LEY MUNICIPAL DE USOS DE SUELOS URBANOS N· 17-24-50</a:t>
            </a:r>
          </a:p>
          <a:p>
            <a:r>
              <a:rPr lang="es-ES" dirty="0" smtClean="0"/>
              <a:t>            				</a:t>
            </a:r>
            <a:endParaRPr lang="es-ES_tradnl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3" name="12 Imagen" descr="Imagen relacionad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20261447">
            <a:off x="230644" y="434093"/>
            <a:ext cx="26289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Documents and Settings\ADMIN\Escritorio\convenios\A2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285728"/>
            <a:ext cx="3095618" cy="1238247"/>
          </a:xfrm>
          <a:prstGeom prst="rect">
            <a:avLst/>
          </a:prstGeom>
          <a:noFill/>
        </p:spPr>
      </p:pic>
      <p:pic>
        <p:nvPicPr>
          <p:cNvPr id="14" name="13 Imagen" descr="C:\Documents and Settings\ADMIN\Mis documentos\Mis imágenes\img01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428604"/>
            <a:ext cx="1857380" cy="253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Imagen" descr="C:\Documents and Settings\ADMIN\Mis documentos\Mis imágenes\img01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3786190"/>
            <a:ext cx="1476379" cy="247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C:\Documents and Settings\ADMIN\Mis documentos\Mis imágenes\img01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1726382" y="3988600"/>
            <a:ext cx="1766884" cy="264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83063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428728" y="642918"/>
            <a:ext cx="6383632" cy="178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OBJETIVOS GENERALES</a:t>
            </a:r>
          </a:p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2285992"/>
            <a:ext cx="91440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A) CONTAR CON UN INSTRUMENTO QUE RESPALDE LA CALIDAD TÉCNICA,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DE MANERA PREVIA A SU PRESENTACIÓN  GAMLP DEL PERMISO DE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CONSTRUCCIÓN,  APROBACIÓN DE PLANOS AS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B) GENERAR UN SISTEMA DE FLUJO DE INFORMACIÓN ENTRE LAS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INSTITUCIONES, PARA EL CONTROL Y LA SUPERVISIÓN DE LA NORMA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VIGENTE Y EL EJERCICIO PROFESIONAL.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</a:t>
            </a:r>
            <a:endParaRPr lang="es-ES_tradnl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4098" name="Picture 2" descr="C:\Documents and Settings\ADMIN\Escritorio\convenios\C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28604"/>
            <a:ext cx="2166941" cy="2402209"/>
          </a:xfrm>
          <a:prstGeom prst="rect">
            <a:avLst/>
          </a:prstGeom>
          <a:noFill/>
        </p:spPr>
      </p:pic>
      <p:pic>
        <p:nvPicPr>
          <p:cNvPr id="9" name="Picture 4" descr="C:\Documents and Settings\ADMIN\Escritorio\123\A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14290"/>
            <a:ext cx="2105025" cy="217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357222" y="24"/>
            <a:ext cx="95012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3386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47357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643042" y="357166"/>
            <a:ext cx="6169318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ALCANCES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2214554"/>
            <a:ext cx="9144000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EL PROTOCOLO DE SEGURIDAD PARA EL TRAMITE DE PERMISO DE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CONSTRUCCIÓN 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DESARROLLA  PROCESOS, FUNCIONES  Y PROCEDIMIENTOS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DE COORDINACIÓN ENTRE EL 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Y EL GAMLP, APLICANDO NORMAS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NACIONALES DE CONSTITUCIÓN Y LA LUSU VIGENTE, DESTINADOS A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GARANTIZAR LA IDONEIDAD TÉCNICA DE LOS PROYECTOS DE ARQUITECTURA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Y LA FISCALIZACIÓN DEL EJERCICIO PROFESIONAL.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9" name="8 Imagen" descr="Resultado de imagen para arquitectos imagenes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14356"/>
            <a:ext cx="29241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Documents and Settings\ADMIN\Mis documentos\Mis imágenes\img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5000636"/>
            <a:ext cx="7004050" cy="1096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90207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1643050"/>
            <a:ext cx="9144000" cy="64633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SON ACTORES DEL PROTOCOLO DE SEGURIDAD: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a)  EL GAMLP , EN EL EJERCICIO DE SUS COMPETENCIAS EN LOS ASPECTOS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RELACIONADOS CON EL CON EL ORDENAMIENTO Y ADMINISTRACIÓN DEL   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TERRITORIO COMPRENDIDO EN SU JURISDICCIÓN.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b)  EL CDALP, COMO INSTITUCIÓN RESPONSABLE DE REGULAR, ADMINISTRAR,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FISCALIZAR Y  CONTROLAR EL EJERCICIO PROFESIONAL EN EL ÁMBITO DE LA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ARQUITECTURA.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643042" y="500042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ACTORES</a:t>
            </a:r>
            <a:endParaRPr lang="es-E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pic>
        <p:nvPicPr>
          <p:cNvPr id="7" name="6 Imagen" descr="http://www.arquitectosleon.mx/wp-content/uploads/2014/03/contrata-a-un-arquitecto-colegiado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786322"/>
            <a:ext cx="429576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Documents and Settings\ADMIN\Mis documentos\Mis imágenes\img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477758" y="1880432"/>
            <a:ext cx="4000528" cy="953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9735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928662" y="428604"/>
            <a:ext cx="7572428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BankGothic Md BT" pitchFamily="34" charset="0"/>
                <a:ea typeface="SimHei" pitchFamily="49" charset="-122"/>
                <a:cs typeface="Aharoni" pitchFamily="2" charset="-79"/>
              </a:rPr>
              <a:t>Contenido del protocolo de seguridad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2357430"/>
            <a:ext cx="91440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EXIGIDOS POR EL GAMLP PARA LA PRESENTACIÓN DE SOLICITUDES DE PERMISO DE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CONSTRUCCIÓN Y APROBACIONES DE PLANOS AS 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a) LA HABILITACIÓN PLENA Y INTEGRAL DE LOS ARQUITECTOS PROYECTISTAS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PARA EL EJERCICIO LEGAL DE LA PROFESIÓN , BASADA EN EL REGISTRO                               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PROFESIONAL DEL COLEGIO DE ARQUITECTOS DE BOLIVIA (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CAB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), EL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CUMPLIMIENTO DE PAGOS Y OBLIGACIONES ESTABLECIDOS POR EL 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b) EL CUMPLIMIENTO DE LAS NORMAS NACIONALES DE 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CONSTRUCCION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VIGENTES.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c) EL CUMPLIMIENTO DE NORMAS, REGLAMENTOS Y DISPOSICIONES URBANAS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Y DE ORDENAMIENTO TERRITORIAL MUNICIPAL VIGENTES.</a:t>
            </a:r>
          </a:p>
        </p:txBody>
      </p:sp>
      <p:pic>
        <p:nvPicPr>
          <p:cNvPr id="9" name="Picture 2" descr="C:\Documents and Settings\ADMIN\Escritorio\123\A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2286016" cy="210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54501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143108" y="0"/>
            <a:ext cx="1143008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282" y="928670"/>
            <a:ext cx="8929718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d) ASPECTOS DE CALIDAD DEL DISEÑO RELACIONADOS CON EL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DIMENSIONAMIENTO DE ESPACIOS HABITABLES, LA FUNCIONALIDAD DE LOS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ACCESOS, SALIDAS Y RUTAS DE ESCAPE.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e) ASPECTOS DE PRESENTACIÓN BÁSICA, ESTABLECIDOS EN LA LUSU.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SE REALIZA EN EL CDALP, SIENDO EL RESPONSABLE DE SU TRAMITACIÓN EL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PROFESIONAL  ARQUITECTO.</a:t>
            </a:r>
          </a:p>
          <a:p>
            <a:endParaRPr lang="es-ES" sz="2000" b="1" i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</a:t>
            </a:r>
            <a:r>
              <a:rPr lang="es-ES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CERTIFICADO DEL PROFESIONAL  ARQUITECTO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: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a) DEBE PRESENTARSE ANTE LA CDALP PARA SOLICITAR EL PROTOCOLO DE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SEGURIDAD, PORTANDO PARA EL EFECTO SU CREDENCIAL DEL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CAB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b) EL CDALP, MEDIANTE ARQUITECTOS REVISORES.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</a:t>
            </a:r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2" name="11 Imagen" descr="https://encrypted-tbn0.gstatic.com/images?q=tbn:ANd9GcR6H7TDAjaDAxGS_WNfStG71pi2wBkXEfrIdhFJcg1cQRD6-CI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4643446"/>
            <a:ext cx="2357454" cy="157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40213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627784" y="285728"/>
            <a:ext cx="944084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428604"/>
            <a:ext cx="9144000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</a:t>
            </a:r>
            <a:r>
              <a:rPr lang="es-ES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OTORGACIÓN DEL PROTOCOLO DE SEGURIDAD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: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EL ARQUITECTO PROYECTISTA SOLICITAR AL CDALP EL PROTOCOLO DE SEGURIDAD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PARA LA TRAMITACIÓN  POSTERIOR DE LOS SIGUIENTES TRAMITES ANTE EL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GAMLP.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-  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PERMISO DE CONSTRUCCIÓN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: LOS REQUISITOS DE CONSTRUCCIÓN SON LOS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SIGUIENTES.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EL PROYECTO ARQUITECTÓNICO EN FORMATO DIGITAL (AUTO CAD).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IMPRESIÓN DE LAS MATRICES DE LUSU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IMPRESIÓN DEL CARIMBO, CON TODOS LOS DATOS DEBIDAMENTE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COMPLETADO.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IMPRESIÓN DE LA TABLA DE CALCULO DE AÉREAS Y PARÁMETROS DE     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EDIFICACIÓN, MAS LA CARTILLA LUSU QUE CORRESPONDA.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FOTOCOPIA DEL CERTIFICADO CATASTRAL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FOTOGRAFÍAS IMPRESAS A COLOR DEL PREDIO.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* CONTRATO CDALP</a:t>
            </a:r>
          </a:p>
        </p:txBody>
      </p:sp>
      <p:pic>
        <p:nvPicPr>
          <p:cNvPr id="7" name="6 Imagen" descr="http://www.arquitectonline.com/images/arquitectos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01919" y="3357562"/>
            <a:ext cx="1442081" cy="293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3386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40213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 arquitectos de arquitectos de la paz 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142976" y="500042"/>
            <a:ext cx="1428760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EL ARQUITECTO PROYECTISTA ESTA OBLIGADO A VERIFICAR LAS CONDICIONES TÉCNICAS Y ADMINISTRATIVAS DEL PREDIO OBJETO DEL PROYECTO EN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REVISIÓN DEL PROYECTO ARQUITECTÓNICO EN FORMATO DIGITAL.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ESTABLECIDA L PROCEDENCIA DE OTORGACIÓN DEL PERMISO DE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CONSTRUCCIÓN, SE REALIZA LA COMPARACIÓN DEL PROYECTO DIGITAL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DEBIENDO EXISTIR TOTAL CORRESPONDENCIA ENTRE AMBOS.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LIQUIDACIÓN POR MONTOS POR OTORGACIÓN DEL PROTOCOLO DE SEGURIDAD,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DE ACUERDO A ARANCELES DEL CDALP.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ASIGNACIÓN DE UN NUMERO DE CONTROL Y DE VISTO BUENO, QUE DEBE SER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DEBIDAMENTE REGISTRADO.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ENTREGA DE LOS PLANOS DIGITALES E IMPRESOS , AL ARQUITECTO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PROYECTISTA, ADEMÁS DE UN LIBRO DE OBRA QUE SERVIRÁ COMO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INSTRUMENTO DE CONTROL DURANTE LA EJECUCIÓN DEL PROYECTO.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REGISTROS DE LOS DERECHOS DEL AUTOR DEL ARQUITECTO PROYECTISTA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EN SERVICIO NACIONAL DEL REGISTRO DE LA PROPIEDAD INTELECTUAL (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SENAPI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).  </a:t>
            </a:r>
          </a:p>
        </p:txBody>
      </p:sp>
      <p:pic>
        <p:nvPicPr>
          <p:cNvPr id="7" name="6 Imagen" descr="Imagen relacionad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5286388"/>
            <a:ext cx="1866900" cy="9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11638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571472" y="714356"/>
            <a:ext cx="1857388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357166"/>
            <a:ext cx="9144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          </a:t>
            </a:r>
            <a:r>
              <a:rPr lang="es-ES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APROBACIÓN DE PLANOS AS </a:t>
            </a:r>
            <a:r>
              <a:rPr lang="es-ES" sz="20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BUILT</a:t>
            </a:r>
            <a:r>
              <a:rPr lang="es-ES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: </a:t>
            </a:r>
          </a:p>
          <a:p>
            <a:endParaRPr lang="es-ES" sz="20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 LOS REQUISITOS DEL PROTOCOLO DE SEGURIDAD PARA TRAMITES DE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 APROBACIÓN DE PLANOS AS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BUILT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SON LOS SIGUIENTES: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-  PROYECTO ARQUITECTÓNICO EN FORMATO DIGITAL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-  ESTABLECIDA LA PROCEDENCIA DE OTORGACIÓN DE PERMISO DE CONSTRUCCIÓN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SE REALIZA LA COMPARACIÓN DEL PROYECTO DIGITAL CON LOS PLANOS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IMPRESOS, DEBIENDO EXISTIR TOTAL CORRESPONDENCIA ENTRE AMBOS .</a:t>
            </a:r>
          </a:p>
          <a:p>
            <a:pPr>
              <a:buFontTx/>
              <a:buChar char="-"/>
            </a:pP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IMPRESIÓN DEL CARIMBO, CON TODOS LOS DATOS DEBIDAMENTE COMPLETADOS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IMPRESIÓN DE LA TABLA DE CALCULO DE ÁREAS Y PARÁMETROS DE EDIFICACIÓN,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MS LA CARTILLA DE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LUSU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QUE CORRESPONDA.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-  FOTOCOPIA DEL CERTIFICADO CATASTRAL</a:t>
            </a:r>
          </a:p>
          <a:p>
            <a:pPr>
              <a:buFontTx/>
              <a:buChar char="-"/>
            </a:pP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FOTOGRAFÍAS IMPRESAS A COLOR DEL PREDIO</a:t>
            </a:r>
          </a:p>
          <a:p>
            <a:pPr>
              <a:buFontTx/>
              <a:buChar char="-"/>
            </a:pP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CONTRATO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CDALP</a:t>
            </a:r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CERTIFICADO DE CUMPLIMIENTO DE NORMAS, EMITIDO POR EL FISCAL PREDIAL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   DE LA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SUBALCALDÍA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 CORRESPONDIENTE.      </a:t>
            </a:r>
          </a:p>
          <a:p>
            <a:endParaRPr lang="es-ES_tradnl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6 Imagen" descr="http://www.macpuarsa.es/portal/image/image_gallery?uuid=dafb652b-eaef-40b1-805d-8b8491d5ab45&amp;groupId=10136&amp;t=130626152218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857628"/>
            <a:ext cx="180022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04494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627784" y="357166"/>
            <a:ext cx="1229836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428604"/>
            <a:ext cx="9144000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EL ARQUITECTO PROYECTISTA ESTA OBLIGADO A VERIFICAR LAS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CONDICIONES TÉCNICAS Y ADMINISTRATIVAS DEL PREDIO OBJETO DEL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PROYECTO EN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EN FORMA PREVIA A SOLICITAR EL PROTOCOLO DE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SEGURIDAD, A FIN DE EVITAR CUALQUIER OBSERVACIÓN O RECHAZO DEL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EL PROTOCOLO DE SEGURIDAD PARA LAS SOLICITUDES DE APROBACIÓN DE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PLANOS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ES PROCESADO POR ARQUITECTOS REVISORES, CONTRATADOS POR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EXPRESAMENTE PARA ESE PROPÓSITO.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LAS ACTIVIDADES A DESEMPAÑAR POR LOS ARQUITECTOS SON LAS SIGUIENTES: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* REVISIÓN DE PLANOS ARQUITECTÓNICOS FORMATO DIGITAL.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* COMPARACIÓN DEL PLANO DIGITAL CON LOS PLANOS IMPRESOS.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* LIQUIDACIÓN DE MONTOS POR OTORGACIÓN DEL PROTOCOLO DE SEGURIDAD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DE ACUERDO A ARANCELES DEL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* ASIGNACIÓN DE UN NUMERO DE CONTROL Y DE VISTO BUENO Y DEBE SER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DEBIDAMENTE REGISTRADO.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* ENTREGA DE LOS PLANOS DIGITALES E IMPRESOS AL ARQUITECTO SOLICITANTE.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endParaRPr lang="es-ES_tradnl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3386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75919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500042"/>
            <a:ext cx="9144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PARA LA OTORGACIÓN DEL PROTOCOLO DE SEGURIDAD O SE REVISA EL PARTIDO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O CONCEPCIÓN DEL PROYECTO  ARQUITECTÓNICO, ASÍ COMO TAMPOCO LA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FUNCIONALIDAD DEL MISMO.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ESTE INFORME DEBE SER ENTREGADO AL PROYECTISTA, CON UNA COPIA PARA EL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ARCHIVO DEL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</a:t>
            </a:r>
            <a:r>
              <a:rPr lang="es-ES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CONSIDERACIONES GENERALES PARA LA IMPLEMENTACIÓN DEL PROTOCOLO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    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</a:t>
            </a:r>
            <a:r>
              <a:rPr lang="es-ES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DE SEGURIDAD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: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* LA TRAMITACIÓN DEL PROTOCOLO DE SEGURIDAD ANTE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ÚNICA Y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EXCLUSIVAMENTE POR EL ARQUITECTO PROYECTISTA, PRESENTAR SU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CREDENCIAL OTORGADA POR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CAB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 NO SE PERMITE A TRAMITADORES,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PROPIETARIOS O TERCERAS PERSONAS.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* LOS TRAMITES DE PERMISO DE CONSTRUCCIÓN Y APROBACIÓN DE PLANOS AS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ANTE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PUEDEN SER REALIZADOS POR LOS PROPIETARIOS O LOS 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ARQUITECTOS RESPONSABLES. </a:t>
            </a:r>
          </a:p>
        </p:txBody>
      </p:sp>
      <p:pic>
        <p:nvPicPr>
          <p:cNvPr id="1026" name="Picture 2" descr="C:\Documents and Settings\ADMIN\Escritorio\convenios\A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5072074"/>
            <a:ext cx="1214426" cy="1143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25926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500034" y="714356"/>
            <a:ext cx="5184576" cy="230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</a:t>
            </a:r>
          </a:p>
          <a:p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*   PARA FINES DE CONTROL CRUZADO, EL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DEBERÁ PROPORCIONAR AL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LA SIGUIENTE INFORMACIÓN ACTUALIZADA Y EN FORMATO DIGITAL.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PLANOS DE USO DEL SUELO Y PATRONES DE ASENTAMIENTO DE LA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LUSU</a:t>
            </a:r>
            <a:endParaRPr lang="es-E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VIGENTE.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PLANOS DE RIESGO.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PLANO DE TRAZOS VIALES, CON ANCHOS DE VÍA VIGENTES, MEDIANTE ACCESO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AL SIT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V2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PLANO CATASTRAL DE ZONAS CONSOLIDADAS VIGENTES, MEDIANTE ACCESO</a:t>
            </a:r>
          </a:p>
          <a:p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AL SIT </a:t>
            </a:r>
            <a:r>
              <a:rPr lang="es-E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V2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PLANOS DE ÁREAS VERDES Y/O PUBLICAS.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INSTRUCTIVOS U ORDENES DE SERVICIÓ EMANADAS DE LA 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DATC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; CON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CARÁCTER  PERMANENTE.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INFORMES Y NOMINAS REFERIDOS A INCUMPLIMIENTO O EJERCICIO 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INAPROPIADO DE LA PROFESIÓN POR LOS ARQUITECTOS QUE PERMITEN: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TRAMITES ANTE EL </a:t>
            </a:r>
            <a:r>
              <a:rPr lang="es-ES_tradnl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_tradnl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</a:t>
            </a:r>
          </a:p>
        </p:txBody>
      </p:sp>
      <p:pic>
        <p:nvPicPr>
          <p:cNvPr id="4098" name="Picture 2" descr="C:\Documents and Settings\ADMIN\Mis documentos\Mis imágenes\img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929198"/>
            <a:ext cx="2428892" cy="1285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79735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627784" y="1412776"/>
            <a:ext cx="944084" cy="3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- NOMINA DE PROFESIONALES ARQUITECTOS REQUISITOS EN EL </a:t>
            </a:r>
            <a:r>
              <a:rPr lang="es-ES_tradn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CAB</a:t>
            </a:r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ADMINISTRACIÓN TERRITORIAL Y FISCALIZACIÓN PREDIAL DE LAS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</a:t>
            </a:r>
            <a:r>
              <a:rPr lang="es-ES_tradn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SUBALCALDIAS</a:t>
            </a:r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URBANAS, DIRECCIÓN DE CÁLCULOS Y DISEÑO, UNIDAD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GESTORA DE REGULARIZACIÓN DE EDIFICACIONES FUERA DE NORMA Y</a:t>
            </a:r>
          </a:p>
          <a:p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PROGRAMA BARRIOS DE VERDAD.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* CON EL MISMO PROPÓSITO, 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DEBERÁ PROPORCIONAR AL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LA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SIGUIENTE INFORMACIÓN ACTUALIZADA Y EN FORMATO DIGITAL.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NOMINA DE ARQUITECTOS OBSERVADOS POR 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CON FALLO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EJECUTORIADO DE SUSPENSIÓN DEL EJERCICIO PROFESIONAL EN 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TEP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ACTUALIZACIONES DEL REGLAMENTO DE ARANCELES PROFESIONALES,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PRIVILEGIANDO ZONAS DE BAJOS RECURSOS, LADERAS, ETC.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- REPORTE MENSUAL DE RELACIÓN PARA PERMISO DE CONSTRUCCIÓN Y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APROBACIÓN DE PLANOS AS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* EN CASO QUE EL PROYECTO , PLANOS AS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SE IDENTIFICADOS COMO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PATRIMONIALES DEBE SER REMITIDA A LA COMISIÓN DEL CENTRO HISTÓRICO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Y ÁREAS PATRIMONIALES DEL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endParaRPr lang="es-E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http://www.macpuarsa.es/portal/image/image_gallery?uuid=dafb652b-eaef-40b1-805d-8b8491d5ab45&amp;groupId=10136&amp;t=1306261522180"/>
          <p:cNvPicPr/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92"/>
          <a:stretch/>
        </p:blipFill>
        <p:spPr bwMode="auto">
          <a:xfrm>
            <a:off x="0" y="6236561"/>
            <a:ext cx="9144000" cy="62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-972616" y="6165304"/>
            <a:ext cx="811638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>
                <a:solidFill>
                  <a:schemeClr val="bg1"/>
                </a:solidFill>
                <a:latin typeface="BankGothic Md BT" pitchFamily="34" charset="0"/>
                <a:ea typeface="SimHei" pitchFamily="49" charset="-122"/>
                <a:cs typeface="Aharoni" pitchFamily="2" charset="-79"/>
              </a:rPr>
              <a:t>Colegio departamental de arquitectos de la paz</a:t>
            </a:r>
            <a:endParaRPr lang="es-ES" sz="1600" dirty="0">
              <a:solidFill>
                <a:schemeClr val="bg1"/>
              </a:solidFill>
              <a:latin typeface="BankGothic Md BT" pitchFamily="34" charset="0"/>
              <a:ea typeface="SimHei" pitchFamily="49" charset="-122"/>
              <a:cs typeface="Aharoni" pitchFamily="2" charset="-79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35716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* LA OTORGACIÓN DEL PROTOCOLO DE SEGURIDAD DEBE REFLEJARSE EN UN SELLO,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TODO LOS PLANOS DEL PERMISO DE CONSTRUCCIÓN , PLANOS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BUILT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CON LA LEYENDA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“PROTOCOLO DE SEGURIDAD OTORGADO.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* TANTO 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CDALP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COMO EL </a:t>
            </a:r>
            <a:r>
              <a:rPr lang="es-E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GAMLP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EN LA OBLIGACIÓN DE REALIZAR LA DIFUSIÓN,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COMUNICACIÓN Y CAPACITACIÓN DE LO OBJETIVOS, ALCANCES Y  CONTENIDOS A </a:t>
            </a:r>
          </a:p>
          <a:p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PROFESIONALES ARQUITECTOS, PARA SU APLICACIÓN Y CUMPLIMIENTO.</a:t>
            </a:r>
            <a:endParaRPr lang="es-ES" dirty="0" smtClean="0"/>
          </a:p>
        </p:txBody>
      </p:sp>
      <p:pic>
        <p:nvPicPr>
          <p:cNvPr id="2050" name="Picture 2" descr="C:\Documents and Settings\ADMIN\Escritorio\convenios\A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214818"/>
            <a:ext cx="3467100" cy="1314450"/>
          </a:xfrm>
          <a:prstGeom prst="rect">
            <a:avLst/>
          </a:prstGeom>
          <a:noFill/>
        </p:spPr>
      </p:pic>
      <p:pic>
        <p:nvPicPr>
          <p:cNvPr id="7" name="6 Imagen" descr="https://pedacicosarquitectonicos.files.wordpress.com/2014/06/un-mundo-sin-arquitectos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2286394">
            <a:off x="5643638" y="3292123"/>
            <a:ext cx="3449013" cy="188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35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1671</Words>
  <Application>Microsoft Office PowerPoint</Application>
  <PresentationFormat>Presentación en pantalla (4:3)</PresentationFormat>
  <Paragraphs>262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Windows XP Titan Ultimate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Bj</dc:creator>
  <cp:lastModifiedBy>Core</cp:lastModifiedBy>
  <cp:revision>223</cp:revision>
  <dcterms:created xsi:type="dcterms:W3CDTF">2015-10-11T21:07:53Z</dcterms:created>
  <dcterms:modified xsi:type="dcterms:W3CDTF">2016-03-09T20:50:22Z</dcterms:modified>
</cp:coreProperties>
</file>